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249FBCE-3860-4906-B8B1-4C7E808440BF}" v="8" dt="2021-01-27T12:28:32.8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ris Munthe" userId="0e86c370-0a02-4020-8b6e-981fc2878fa8" providerId="ADAL" clId="{B249FBCE-3860-4906-B8B1-4C7E808440BF}"/>
    <pc:docChg chg="custSel mod addSld modSld sldOrd">
      <pc:chgData name="Kris Munthe" userId="0e86c370-0a02-4020-8b6e-981fc2878fa8" providerId="ADAL" clId="{B249FBCE-3860-4906-B8B1-4C7E808440BF}" dt="2021-01-27T12:28:34.467" v="29" actId="26606"/>
      <pc:docMkLst>
        <pc:docMk/>
      </pc:docMkLst>
      <pc:sldChg chg="addSp delSp modSp new mod setBg">
        <pc:chgData name="Kris Munthe" userId="0e86c370-0a02-4020-8b6e-981fc2878fa8" providerId="ADAL" clId="{B249FBCE-3860-4906-B8B1-4C7E808440BF}" dt="2021-01-27T12:27:42.630" v="17" actId="478"/>
        <pc:sldMkLst>
          <pc:docMk/>
          <pc:sldMk cId="3964743437" sldId="256"/>
        </pc:sldMkLst>
        <pc:spChg chg="del mod">
          <ac:chgData name="Kris Munthe" userId="0e86c370-0a02-4020-8b6e-981fc2878fa8" providerId="ADAL" clId="{B249FBCE-3860-4906-B8B1-4C7E808440BF}" dt="2021-01-27T12:27:38.939" v="16" actId="478"/>
          <ac:spMkLst>
            <pc:docMk/>
            <pc:sldMk cId="3964743437" sldId="256"/>
            <ac:spMk id="2" creationId="{E3B0C7AD-EB05-4024-8124-88C18C631C55}"/>
          </ac:spMkLst>
        </pc:spChg>
        <pc:spChg chg="del mod">
          <ac:chgData name="Kris Munthe" userId="0e86c370-0a02-4020-8b6e-981fc2878fa8" providerId="ADAL" clId="{B249FBCE-3860-4906-B8B1-4C7E808440BF}" dt="2021-01-27T12:27:42.630" v="17" actId="478"/>
          <ac:spMkLst>
            <pc:docMk/>
            <pc:sldMk cId="3964743437" sldId="256"/>
            <ac:spMk id="3" creationId="{C061F278-EED7-4294-80BB-2934955BF1C0}"/>
          </ac:spMkLst>
        </pc:spChg>
        <pc:spChg chg="add">
          <ac:chgData name="Kris Munthe" userId="0e86c370-0a02-4020-8b6e-981fc2878fa8" providerId="ADAL" clId="{B249FBCE-3860-4906-B8B1-4C7E808440BF}" dt="2021-01-27T12:27:35.185" v="15" actId="26606"/>
          <ac:spMkLst>
            <pc:docMk/>
            <pc:sldMk cId="3964743437" sldId="256"/>
            <ac:spMk id="10" creationId="{87CC2527-562A-4F69-B487-4371E5B243E7}"/>
          </ac:spMkLst>
        </pc:spChg>
        <pc:picChg chg="add mod ord">
          <ac:chgData name="Kris Munthe" userId="0e86c370-0a02-4020-8b6e-981fc2878fa8" providerId="ADAL" clId="{B249FBCE-3860-4906-B8B1-4C7E808440BF}" dt="2021-01-27T12:27:35.185" v="15" actId="26606"/>
          <ac:picMkLst>
            <pc:docMk/>
            <pc:sldMk cId="3964743437" sldId="256"/>
            <ac:picMk id="5" creationId="{E3C8941E-5A26-47CD-B5DE-E7D9D89C004F}"/>
          </ac:picMkLst>
        </pc:picChg>
        <pc:cxnChg chg="add">
          <ac:chgData name="Kris Munthe" userId="0e86c370-0a02-4020-8b6e-981fc2878fa8" providerId="ADAL" clId="{B249FBCE-3860-4906-B8B1-4C7E808440BF}" dt="2021-01-27T12:27:35.185" v="15" actId="26606"/>
          <ac:cxnSpMkLst>
            <pc:docMk/>
            <pc:sldMk cId="3964743437" sldId="256"/>
            <ac:cxnSpMk id="12" creationId="{BCDAEC91-5BCE-4B55-9CC0-43EF94CB734B}"/>
          </ac:cxnSpMkLst>
        </pc:cxnChg>
      </pc:sldChg>
      <pc:sldChg chg="addSp delSp modSp new mod setBg">
        <pc:chgData name="Kris Munthe" userId="0e86c370-0a02-4020-8b6e-981fc2878fa8" providerId="ADAL" clId="{B249FBCE-3860-4906-B8B1-4C7E808440BF}" dt="2021-01-27T12:28:05.149" v="19" actId="26606"/>
        <pc:sldMkLst>
          <pc:docMk/>
          <pc:sldMk cId="1863339720" sldId="257"/>
        </pc:sldMkLst>
        <pc:spChg chg="del">
          <ac:chgData name="Kris Munthe" userId="0e86c370-0a02-4020-8b6e-981fc2878fa8" providerId="ADAL" clId="{B249FBCE-3860-4906-B8B1-4C7E808440BF}" dt="2021-01-27T12:28:05.149" v="19" actId="26606"/>
          <ac:spMkLst>
            <pc:docMk/>
            <pc:sldMk cId="1863339720" sldId="257"/>
            <ac:spMk id="2" creationId="{13901B32-8CA1-44AA-8DB2-5ABEC26014A4}"/>
          </ac:spMkLst>
        </pc:spChg>
        <pc:spChg chg="del">
          <ac:chgData name="Kris Munthe" userId="0e86c370-0a02-4020-8b6e-981fc2878fa8" providerId="ADAL" clId="{B249FBCE-3860-4906-B8B1-4C7E808440BF}" dt="2021-01-27T12:28:03.323" v="18"/>
          <ac:spMkLst>
            <pc:docMk/>
            <pc:sldMk cId="1863339720" sldId="257"/>
            <ac:spMk id="3" creationId="{4E6AAAFA-0930-4EED-9899-DF5F82F622C5}"/>
          </ac:spMkLst>
        </pc:spChg>
        <pc:spChg chg="add">
          <ac:chgData name="Kris Munthe" userId="0e86c370-0a02-4020-8b6e-981fc2878fa8" providerId="ADAL" clId="{B249FBCE-3860-4906-B8B1-4C7E808440BF}" dt="2021-01-27T12:28:05.149" v="19" actId="26606"/>
          <ac:spMkLst>
            <pc:docMk/>
            <pc:sldMk cId="1863339720" sldId="257"/>
            <ac:spMk id="10" creationId="{42A4FC2C-047E-45A5-965D-8E1E3BF09BC6}"/>
          </ac:spMkLst>
        </pc:spChg>
        <pc:picChg chg="add mod">
          <ac:chgData name="Kris Munthe" userId="0e86c370-0a02-4020-8b6e-981fc2878fa8" providerId="ADAL" clId="{B249FBCE-3860-4906-B8B1-4C7E808440BF}" dt="2021-01-27T12:28:05.149" v="19" actId="26606"/>
          <ac:picMkLst>
            <pc:docMk/>
            <pc:sldMk cId="1863339720" sldId="257"/>
            <ac:picMk id="5" creationId="{78911399-AD6F-4617-9716-B4E368A4ADB6}"/>
          </ac:picMkLst>
        </pc:picChg>
      </pc:sldChg>
      <pc:sldChg chg="addSp delSp modSp new mod setBg">
        <pc:chgData name="Kris Munthe" userId="0e86c370-0a02-4020-8b6e-981fc2878fa8" providerId="ADAL" clId="{B249FBCE-3860-4906-B8B1-4C7E808440BF}" dt="2021-01-27T12:28:11.102" v="21" actId="26606"/>
        <pc:sldMkLst>
          <pc:docMk/>
          <pc:sldMk cId="1980793925" sldId="258"/>
        </pc:sldMkLst>
        <pc:spChg chg="del">
          <ac:chgData name="Kris Munthe" userId="0e86c370-0a02-4020-8b6e-981fc2878fa8" providerId="ADAL" clId="{B249FBCE-3860-4906-B8B1-4C7E808440BF}" dt="2021-01-27T12:28:11.102" v="21" actId="26606"/>
          <ac:spMkLst>
            <pc:docMk/>
            <pc:sldMk cId="1980793925" sldId="258"/>
            <ac:spMk id="2" creationId="{BB1CC050-C13F-47C6-9002-43543982C28E}"/>
          </ac:spMkLst>
        </pc:spChg>
        <pc:spChg chg="del">
          <ac:chgData name="Kris Munthe" userId="0e86c370-0a02-4020-8b6e-981fc2878fa8" providerId="ADAL" clId="{B249FBCE-3860-4906-B8B1-4C7E808440BF}" dt="2021-01-27T12:28:09.364" v="20"/>
          <ac:spMkLst>
            <pc:docMk/>
            <pc:sldMk cId="1980793925" sldId="258"/>
            <ac:spMk id="3" creationId="{11A61031-8360-48DB-8BA8-B84C084FC9E0}"/>
          </ac:spMkLst>
        </pc:spChg>
        <pc:spChg chg="add">
          <ac:chgData name="Kris Munthe" userId="0e86c370-0a02-4020-8b6e-981fc2878fa8" providerId="ADAL" clId="{B249FBCE-3860-4906-B8B1-4C7E808440BF}" dt="2021-01-27T12:28:11.102" v="21" actId="26606"/>
          <ac:spMkLst>
            <pc:docMk/>
            <pc:sldMk cId="1980793925" sldId="258"/>
            <ac:spMk id="10" creationId="{42A4FC2C-047E-45A5-965D-8E1E3BF09BC6}"/>
          </ac:spMkLst>
        </pc:spChg>
        <pc:picChg chg="add mod">
          <ac:chgData name="Kris Munthe" userId="0e86c370-0a02-4020-8b6e-981fc2878fa8" providerId="ADAL" clId="{B249FBCE-3860-4906-B8B1-4C7E808440BF}" dt="2021-01-27T12:28:11.102" v="21" actId="26606"/>
          <ac:picMkLst>
            <pc:docMk/>
            <pc:sldMk cId="1980793925" sldId="258"/>
            <ac:picMk id="5" creationId="{556DB3B0-8751-43C4-8884-71C7587B2C50}"/>
          </ac:picMkLst>
        </pc:picChg>
      </pc:sldChg>
      <pc:sldChg chg="addSp delSp modSp new mod setBg">
        <pc:chgData name="Kris Munthe" userId="0e86c370-0a02-4020-8b6e-981fc2878fa8" providerId="ADAL" clId="{B249FBCE-3860-4906-B8B1-4C7E808440BF}" dt="2021-01-27T12:28:16.918" v="23" actId="26606"/>
        <pc:sldMkLst>
          <pc:docMk/>
          <pc:sldMk cId="3350036276" sldId="259"/>
        </pc:sldMkLst>
        <pc:spChg chg="del">
          <ac:chgData name="Kris Munthe" userId="0e86c370-0a02-4020-8b6e-981fc2878fa8" providerId="ADAL" clId="{B249FBCE-3860-4906-B8B1-4C7E808440BF}" dt="2021-01-27T12:28:16.918" v="23" actId="26606"/>
          <ac:spMkLst>
            <pc:docMk/>
            <pc:sldMk cId="3350036276" sldId="259"/>
            <ac:spMk id="2" creationId="{F292D48F-B77B-47F5-A306-F6C8BAEA360E}"/>
          </ac:spMkLst>
        </pc:spChg>
        <pc:spChg chg="del">
          <ac:chgData name="Kris Munthe" userId="0e86c370-0a02-4020-8b6e-981fc2878fa8" providerId="ADAL" clId="{B249FBCE-3860-4906-B8B1-4C7E808440BF}" dt="2021-01-27T12:28:15.433" v="22"/>
          <ac:spMkLst>
            <pc:docMk/>
            <pc:sldMk cId="3350036276" sldId="259"/>
            <ac:spMk id="3" creationId="{0C0D54A6-342B-4787-A0FB-93CB1C76FDB3}"/>
          </ac:spMkLst>
        </pc:spChg>
        <pc:spChg chg="add">
          <ac:chgData name="Kris Munthe" userId="0e86c370-0a02-4020-8b6e-981fc2878fa8" providerId="ADAL" clId="{B249FBCE-3860-4906-B8B1-4C7E808440BF}" dt="2021-01-27T12:28:16.918" v="23" actId="26606"/>
          <ac:spMkLst>
            <pc:docMk/>
            <pc:sldMk cId="3350036276" sldId="259"/>
            <ac:spMk id="10" creationId="{42A4FC2C-047E-45A5-965D-8E1E3BF09BC6}"/>
          </ac:spMkLst>
        </pc:spChg>
        <pc:picChg chg="add mod">
          <ac:chgData name="Kris Munthe" userId="0e86c370-0a02-4020-8b6e-981fc2878fa8" providerId="ADAL" clId="{B249FBCE-3860-4906-B8B1-4C7E808440BF}" dt="2021-01-27T12:28:16.918" v="23" actId="26606"/>
          <ac:picMkLst>
            <pc:docMk/>
            <pc:sldMk cId="3350036276" sldId="259"/>
            <ac:picMk id="5" creationId="{51B4DF0B-AB14-4891-933F-F206334AA94C}"/>
          </ac:picMkLst>
        </pc:picChg>
      </pc:sldChg>
      <pc:sldChg chg="addSp delSp modSp new mod ord setBg">
        <pc:chgData name="Kris Munthe" userId="0e86c370-0a02-4020-8b6e-981fc2878fa8" providerId="ADAL" clId="{B249FBCE-3860-4906-B8B1-4C7E808440BF}" dt="2021-01-27T12:27:23.815" v="8"/>
        <pc:sldMkLst>
          <pc:docMk/>
          <pc:sldMk cId="744571762" sldId="260"/>
        </pc:sldMkLst>
        <pc:spChg chg="del">
          <ac:chgData name="Kris Munthe" userId="0e86c370-0a02-4020-8b6e-981fc2878fa8" providerId="ADAL" clId="{B249FBCE-3860-4906-B8B1-4C7E808440BF}" dt="2021-01-27T12:27:21.222" v="6" actId="26606"/>
          <ac:spMkLst>
            <pc:docMk/>
            <pc:sldMk cId="744571762" sldId="260"/>
            <ac:spMk id="2" creationId="{40A77E38-CBB8-4B04-8A4B-267E3C21DD3E}"/>
          </ac:spMkLst>
        </pc:spChg>
        <pc:spChg chg="del">
          <ac:chgData name="Kris Munthe" userId="0e86c370-0a02-4020-8b6e-981fc2878fa8" providerId="ADAL" clId="{B249FBCE-3860-4906-B8B1-4C7E808440BF}" dt="2021-01-27T12:27:17.972" v="5"/>
          <ac:spMkLst>
            <pc:docMk/>
            <pc:sldMk cId="744571762" sldId="260"/>
            <ac:spMk id="3" creationId="{93377BB2-25B0-4965-B614-D6DCBF32FE3E}"/>
          </ac:spMkLst>
        </pc:spChg>
        <pc:spChg chg="add">
          <ac:chgData name="Kris Munthe" userId="0e86c370-0a02-4020-8b6e-981fc2878fa8" providerId="ADAL" clId="{B249FBCE-3860-4906-B8B1-4C7E808440BF}" dt="2021-01-27T12:27:21.222" v="6" actId="26606"/>
          <ac:spMkLst>
            <pc:docMk/>
            <pc:sldMk cId="744571762" sldId="260"/>
            <ac:spMk id="10" creationId="{42A4FC2C-047E-45A5-965D-8E1E3BF09BC6}"/>
          </ac:spMkLst>
        </pc:spChg>
        <pc:picChg chg="add mod">
          <ac:chgData name="Kris Munthe" userId="0e86c370-0a02-4020-8b6e-981fc2878fa8" providerId="ADAL" clId="{B249FBCE-3860-4906-B8B1-4C7E808440BF}" dt="2021-01-27T12:27:21.222" v="6" actId="26606"/>
          <ac:picMkLst>
            <pc:docMk/>
            <pc:sldMk cId="744571762" sldId="260"/>
            <ac:picMk id="5" creationId="{5AAC4C7A-1BD1-4E5B-B749-80B8A4D6C307}"/>
          </ac:picMkLst>
        </pc:picChg>
      </pc:sldChg>
      <pc:sldChg chg="addSp delSp modSp new mod setBg">
        <pc:chgData name="Kris Munthe" userId="0e86c370-0a02-4020-8b6e-981fc2878fa8" providerId="ADAL" clId="{B249FBCE-3860-4906-B8B1-4C7E808440BF}" dt="2021-01-27T12:28:22.538" v="25" actId="26606"/>
        <pc:sldMkLst>
          <pc:docMk/>
          <pc:sldMk cId="1432858583" sldId="261"/>
        </pc:sldMkLst>
        <pc:spChg chg="del">
          <ac:chgData name="Kris Munthe" userId="0e86c370-0a02-4020-8b6e-981fc2878fa8" providerId="ADAL" clId="{B249FBCE-3860-4906-B8B1-4C7E808440BF}" dt="2021-01-27T12:28:22.538" v="25" actId="26606"/>
          <ac:spMkLst>
            <pc:docMk/>
            <pc:sldMk cId="1432858583" sldId="261"/>
            <ac:spMk id="2" creationId="{205094C5-E974-4DE3-B86E-07205289EC2D}"/>
          </ac:spMkLst>
        </pc:spChg>
        <pc:spChg chg="del">
          <ac:chgData name="Kris Munthe" userId="0e86c370-0a02-4020-8b6e-981fc2878fa8" providerId="ADAL" clId="{B249FBCE-3860-4906-B8B1-4C7E808440BF}" dt="2021-01-27T12:28:21.089" v="24"/>
          <ac:spMkLst>
            <pc:docMk/>
            <pc:sldMk cId="1432858583" sldId="261"/>
            <ac:spMk id="3" creationId="{81C7EDC9-4343-4DBD-A2A5-8F17D5007EEC}"/>
          </ac:spMkLst>
        </pc:spChg>
        <pc:spChg chg="add">
          <ac:chgData name="Kris Munthe" userId="0e86c370-0a02-4020-8b6e-981fc2878fa8" providerId="ADAL" clId="{B249FBCE-3860-4906-B8B1-4C7E808440BF}" dt="2021-01-27T12:28:22.538" v="25" actId="26606"/>
          <ac:spMkLst>
            <pc:docMk/>
            <pc:sldMk cId="1432858583" sldId="261"/>
            <ac:spMk id="10" creationId="{42A4FC2C-047E-45A5-965D-8E1E3BF09BC6}"/>
          </ac:spMkLst>
        </pc:spChg>
        <pc:picChg chg="add mod">
          <ac:chgData name="Kris Munthe" userId="0e86c370-0a02-4020-8b6e-981fc2878fa8" providerId="ADAL" clId="{B249FBCE-3860-4906-B8B1-4C7E808440BF}" dt="2021-01-27T12:28:22.538" v="25" actId="26606"/>
          <ac:picMkLst>
            <pc:docMk/>
            <pc:sldMk cId="1432858583" sldId="261"/>
            <ac:picMk id="5" creationId="{44CC979A-6416-447B-9CA9-5CEAC93A7EE0}"/>
          </ac:picMkLst>
        </pc:picChg>
      </pc:sldChg>
      <pc:sldChg chg="addSp delSp modSp new mod setBg">
        <pc:chgData name="Kris Munthe" userId="0e86c370-0a02-4020-8b6e-981fc2878fa8" providerId="ADAL" clId="{B249FBCE-3860-4906-B8B1-4C7E808440BF}" dt="2021-01-27T12:28:27.741" v="27" actId="26606"/>
        <pc:sldMkLst>
          <pc:docMk/>
          <pc:sldMk cId="1458081427" sldId="262"/>
        </pc:sldMkLst>
        <pc:spChg chg="del">
          <ac:chgData name="Kris Munthe" userId="0e86c370-0a02-4020-8b6e-981fc2878fa8" providerId="ADAL" clId="{B249FBCE-3860-4906-B8B1-4C7E808440BF}" dt="2021-01-27T12:28:27.741" v="27" actId="26606"/>
          <ac:spMkLst>
            <pc:docMk/>
            <pc:sldMk cId="1458081427" sldId="262"/>
            <ac:spMk id="2" creationId="{2EE47D28-7012-42D0-9830-FF9F13DE25E1}"/>
          </ac:spMkLst>
        </pc:spChg>
        <pc:spChg chg="del">
          <ac:chgData name="Kris Munthe" userId="0e86c370-0a02-4020-8b6e-981fc2878fa8" providerId="ADAL" clId="{B249FBCE-3860-4906-B8B1-4C7E808440BF}" dt="2021-01-27T12:28:26.337" v="26"/>
          <ac:spMkLst>
            <pc:docMk/>
            <pc:sldMk cId="1458081427" sldId="262"/>
            <ac:spMk id="3" creationId="{AFA6B1D0-EADE-401E-B78A-E46B86426421}"/>
          </ac:spMkLst>
        </pc:spChg>
        <pc:spChg chg="add">
          <ac:chgData name="Kris Munthe" userId="0e86c370-0a02-4020-8b6e-981fc2878fa8" providerId="ADAL" clId="{B249FBCE-3860-4906-B8B1-4C7E808440BF}" dt="2021-01-27T12:28:27.741" v="27" actId="26606"/>
          <ac:spMkLst>
            <pc:docMk/>
            <pc:sldMk cId="1458081427" sldId="262"/>
            <ac:spMk id="10" creationId="{42A4FC2C-047E-45A5-965D-8E1E3BF09BC6}"/>
          </ac:spMkLst>
        </pc:spChg>
        <pc:picChg chg="add mod">
          <ac:chgData name="Kris Munthe" userId="0e86c370-0a02-4020-8b6e-981fc2878fa8" providerId="ADAL" clId="{B249FBCE-3860-4906-B8B1-4C7E808440BF}" dt="2021-01-27T12:28:27.741" v="27" actId="26606"/>
          <ac:picMkLst>
            <pc:docMk/>
            <pc:sldMk cId="1458081427" sldId="262"/>
            <ac:picMk id="5" creationId="{478E2654-3701-4331-9425-8BB4D21B7E37}"/>
          </ac:picMkLst>
        </pc:picChg>
      </pc:sldChg>
      <pc:sldChg chg="addSp delSp modSp new mod setBg">
        <pc:chgData name="Kris Munthe" userId="0e86c370-0a02-4020-8b6e-981fc2878fa8" providerId="ADAL" clId="{B249FBCE-3860-4906-B8B1-4C7E808440BF}" dt="2021-01-27T12:28:34.467" v="29" actId="26606"/>
        <pc:sldMkLst>
          <pc:docMk/>
          <pc:sldMk cId="2653522028" sldId="263"/>
        </pc:sldMkLst>
        <pc:spChg chg="del">
          <ac:chgData name="Kris Munthe" userId="0e86c370-0a02-4020-8b6e-981fc2878fa8" providerId="ADAL" clId="{B249FBCE-3860-4906-B8B1-4C7E808440BF}" dt="2021-01-27T12:28:34.467" v="29" actId="26606"/>
          <ac:spMkLst>
            <pc:docMk/>
            <pc:sldMk cId="2653522028" sldId="263"/>
            <ac:spMk id="2" creationId="{8136ED84-3240-42E5-BF66-3B0736F14914}"/>
          </ac:spMkLst>
        </pc:spChg>
        <pc:spChg chg="del">
          <ac:chgData name="Kris Munthe" userId="0e86c370-0a02-4020-8b6e-981fc2878fa8" providerId="ADAL" clId="{B249FBCE-3860-4906-B8B1-4C7E808440BF}" dt="2021-01-27T12:28:32.884" v="28"/>
          <ac:spMkLst>
            <pc:docMk/>
            <pc:sldMk cId="2653522028" sldId="263"/>
            <ac:spMk id="3" creationId="{EFC09C36-E385-4AA0-A9FB-460683DF26EB}"/>
          </ac:spMkLst>
        </pc:spChg>
        <pc:spChg chg="add">
          <ac:chgData name="Kris Munthe" userId="0e86c370-0a02-4020-8b6e-981fc2878fa8" providerId="ADAL" clId="{B249FBCE-3860-4906-B8B1-4C7E808440BF}" dt="2021-01-27T12:28:34.467" v="29" actId="26606"/>
          <ac:spMkLst>
            <pc:docMk/>
            <pc:sldMk cId="2653522028" sldId="263"/>
            <ac:spMk id="10" creationId="{42A4FC2C-047E-45A5-965D-8E1E3BF09BC6}"/>
          </ac:spMkLst>
        </pc:spChg>
        <pc:picChg chg="add mod">
          <ac:chgData name="Kris Munthe" userId="0e86c370-0a02-4020-8b6e-981fc2878fa8" providerId="ADAL" clId="{B249FBCE-3860-4906-B8B1-4C7E808440BF}" dt="2021-01-27T12:28:34.467" v="29" actId="26606"/>
          <ac:picMkLst>
            <pc:docMk/>
            <pc:sldMk cId="2653522028" sldId="263"/>
            <ac:picMk id="5" creationId="{DFDC3467-AC86-4991-8B28-1D70346D907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D0B5EF4-2A1A-4D3E-AAF2-1FC14C31BE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96051163-C662-460E-9E97-E1D8F1F3BB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DADBE90-7E8F-4040-BE7B-52FE3B8C6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C14CB-118E-4BB3-8A2A-5B8BD09D528F}" type="datetimeFigureOut">
              <a:rPr lang="nb-NO" smtClean="0"/>
              <a:t>27.01.2021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9E65685-5806-426B-AA34-1D4FA9AFB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840575D-7ADB-435C-B9C6-9AC8CF826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FB80E-8EE9-4FB9-BF4A-01D211D5BB4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00345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147051D-C7FB-484E-915F-BB0876F75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62CD8DB2-509A-4626-BC44-F7226A1D01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D55D5C5-E22A-4D64-ACC9-2C3F4C8E5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C14CB-118E-4BB3-8A2A-5B8BD09D528F}" type="datetimeFigureOut">
              <a:rPr lang="nb-NO" smtClean="0"/>
              <a:t>27.01.2021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B12FA79-05E4-4811-9B40-2D4A932F5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42C7F02-0504-4E69-8071-34BA540C3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FB80E-8EE9-4FB9-BF4A-01D211D5BB4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2769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CCB20097-EF42-4364-A781-38DFB53F05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F6481507-80A0-4A85-A18E-32985FFB4D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0873901-00C6-453B-817B-FDE7DBB5C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C14CB-118E-4BB3-8A2A-5B8BD09D528F}" type="datetimeFigureOut">
              <a:rPr lang="nb-NO" smtClean="0"/>
              <a:t>27.01.2021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4538284-6D45-42F4-A584-F33B2C0F6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3AADE9A-C77B-419E-8133-545B65F12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FB80E-8EE9-4FB9-BF4A-01D211D5BB4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63280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3796603-E3A7-49DA-B83F-B51BCFC0E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C6108BD-E01D-4F8D-81B6-99FB7D0507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F62AEF2-B808-4137-8652-5B7E44505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C14CB-118E-4BB3-8A2A-5B8BD09D528F}" type="datetimeFigureOut">
              <a:rPr lang="nb-NO" smtClean="0"/>
              <a:t>27.01.2021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DED717C-F319-478C-BAB2-D9A35704A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5043AE8-6358-48A3-99D6-F541F0182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FB80E-8EE9-4FB9-BF4A-01D211D5BB4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00807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59F7DF6-A027-4819-BE73-11DDB0CDF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98E4AC02-2F00-4A01-AC23-CD9551B663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2B3247C-BFC6-450C-9BFD-85B032A96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C14CB-118E-4BB3-8A2A-5B8BD09D528F}" type="datetimeFigureOut">
              <a:rPr lang="nb-NO" smtClean="0"/>
              <a:t>27.01.2021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B7221D6-F9FD-409E-A86C-72C7F8BAE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5831AF6-1980-4CCF-967B-5F1DBA75C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FB80E-8EE9-4FB9-BF4A-01D211D5BB4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7729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BB8E77A-97B2-4FCE-9F13-02236615D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C3299A5-F32C-4436-9F59-806F0CC368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564B9895-81D5-46A3-A245-5A4515A67A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570C327A-7598-4A2B-9EC8-9FAA7BEB2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C14CB-118E-4BB3-8A2A-5B8BD09D528F}" type="datetimeFigureOut">
              <a:rPr lang="nb-NO" smtClean="0"/>
              <a:t>27.01.2021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48FB9DDA-1D57-44DA-8237-7A05310FE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E4D2E4E5-25E0-4A37-9470-EC52BE00D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FB80E-8EE9-4FB9-BF4A-01D211D5BB4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17010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54B4293-EE31-4D28-ABF7-A53E74A06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464DC4B2-44BC-4678-8E22-6E20BB46D0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047E2F10-1D02-42A3-8852-7EF38690FC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04DA9A7C-0347-490D-8885-E6E5E3B386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BF43372B-3DBD-4157-B5A6-2EF3C630BF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2514BF89-7DA3-4C01-B01E-5DA162092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C14CB-118E-4BB3-8A2A-5B8BD09D528F}" type="datetimeFigureOut">
              <a:rPr lang="nb-NO" smtClean="0"/>
              <a:t>27.01.2021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0FECAFA9-F5EF-45D0-BBC3-CDBBAC8C27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7D812EDB-928C-4E18-92EA-322F7F49A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FB80E-8EE9-4FB9-BF4A-01D211D5BB4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75662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52911BE-9CB6-4DC6-820E-55B7098A5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CEF756AE-CB2B-44C4-BA46-50F6E4A7A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C14CB-118E-4BB3-8A2A-5B8BD09D528F}" type="datetimeFigureOut">
              <a:rPr lang="nb-NO" smtClean="0"/>
              <a:t>27.01.2021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428BAB20-7F7B-451F-B523-3E5B2010E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05890CE1-5365-4FED-997F-8F05E80B7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FB80E-8EE9-4FB9-BF4A-01D211D5BB4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22937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FB8B39D7-7620-4D50-ACA8-E0EB3C96F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C14CB-118E-4BB3-8A2A-5B8BD09D528F}" type="datetimeFigureOut">
              <a:rPr lang="nb-NO" smtClean="0"/>
              <a:t>27.01.2021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0D674A92-9255-46E0-BC04-05DA3FCA9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70874208-371A-4D7C-B021-F1B520423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FB80E-8EE9-4FB9-BF4A-01D211D5BB4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08075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2B9FA9A-4DD3-4B86-B505-384B183EB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8201F74-0CAA-4442-A3D2-3241BD719D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D9667F5E-97C5-4DD9-A51D-18C732AB08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3EECA1E2-35E1-49C5-9B8D-CE829EA5F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C14CB-118E-4BB3-8A2A-5B8BD09D528F}" type="datetimeFigureOut">
              <a:rPr lang="nb-NO" smtClean="0"/>
              <a:t>27.01.2021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57CBB814-5D14-4C95-9D93-1105A5A83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98B2692D-9213-40CD-9A1A-2FE8D84BD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FB80E-8EE9-4FB9-BF4A-01D211D5BB4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97564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9F25BD2-91B8-4A2D-9E7A-55AD152B35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8E9CE0B0-5FEF-45C6-AA40-6D7D6DA7E4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2710B277-8C32-464B-AF17-531324BA38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E155AA9C-D54F-439F-95ED-DC0EF5E90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C14CB-118E-4BB3-8A2A-5B8BD09D528F}" type="datetimeFigureOut">
              <a:rPr lang="nb-NO" smtClean="0"/>
              <a:t>27.01.2021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F7092055-C156-46BB-BB7C-BCF39537D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3D778263-280B-4EE6-9782-2F4687E8B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FB80E-8EE9-4FB9-BF4A-01D211D5BB4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95526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4B07BC99-E05C-42A7-818B-C81C21B920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F2C32085-C032-4FC0-9EE0-0206845370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92B1F40-32FF-4E8F-9547-2EED756C53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DC14CB-118E-4BB3-8A2A-5B8BD09D528F}" type="datetimeFigureOut">
              <a:rPr lang="nb-NO" smtClean="0"/>
              <a:t>27.01.2021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F1DABEC-25C7-4A5A-9F9D-27E30C0B33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4F4F0CA-99A6-43EA-8A69-8F984F14F5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3FB80E-8EE9-4FB9-BF4A-01D211D5BB4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30101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Plassholder for innhold 4">
            <a:extLst>
              <a:ext uri="{FF2B5EF4-FFF2-40B4-BE49-F238E27FC236}">
                <a16:creationId xmlns:a16="http://schemas.microsoft.com/office/drawing/2014/main" id="{5AAC4C7A-1BD1-4E5B-B749-80B8A4D6C30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571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 descr="Et bilde som inneholder tekst, tavle&#10;&#10;Automatisk generert beskrivelse">
            <a:extLst>
              <a:ext uri="{FF2B5EF4-FFF2-40B4-BE49-F238E27FC236}">
                <a16:creationId xmlns:a16="http://schemas.microsoft.com/office/drawing/2014/main" id="{E3C8941E-5A26-47CD-B5DE-E7D9D89C004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Freeform 5">
            <a:extLst>
              <a:ext uri="{FF2B5EF4-FFF2-40B4-BE49-F238E27FC236}">
                <a16:creationId xmlns:a16="http://schemas.microsoft.com/office/drawing/2014/main" id="{87CC2527-562A-4F69-B487-4371E5B243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7488621" y="2277613"/>
            <a:ext cx="4703379" cy="4580387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 w="50800" cap="sq" cmpd="dbl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CDAEC91-5BCE-4B55-9CC0-43EF94CB73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480331" y="5123793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4743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Plassholder for innhold 4">
            <a:extLst>
              <a:ext uri="{FF2B5EF4-FFF2-40B4-BE49-F238E27FC236}">
                <a16:creationId xmlns:a16="http://schemas.microsoft.com/office/drawing/2014/main" id="{78911399-AD6F-4617-9716-B4E368A4ADB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3339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Plassholder for innhold 4">
            <a:extLst>
              <a:ext uri="{FF2B5EF4-FFF2-40B4-BE49-F238E27FC236}">
                <a16:creationId xmlns:a16="http://schemas.microsoft.com/office/drawing/2014/main" id="{556DB3B0-8751-43C4-8884-71C7587B2C5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07939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Plassholder for innhold 4">
            <a:extLst>
              <a:ext uri="{FF2B5EF4-FFF2-40B4-BE49-F238E27FC236}">
                <a16:creationId xmlns:a16="http://schemas.microsoft.com/office/drawing/2014/main" id="{51B4DF0B-AB14-4891-933F-F206334AA94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0036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Plassholder for innhold 4">
            <a:extLst>
              <a:ext uri="{FF2B5EF4-FFF2-40B4-BE49-F238E27FC236}">
                <a16:creationId xmlns:a16="http://schemas.microsoft.com/office/drawing/2014/main" id="{44CC979A-6416-447B-9CA9-5CEAC93A7EE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28585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Plassholder for innhold 4">
            <a:extLst>
              <a:ext uri="{FF2B5EF4-FFF2-40B4-BE49-F238E27FC236}">
                <a16:creationId xmlns:a16="http://schemas.microsoft.com/office/drawing/2014/main" id="{478E2654-3701-4331-9425-8BB4D21B7E3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80814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Plassholder for innhold 4">
            <a:extLst>
              <a:ext uri="{FF2B5EF4-FFF2-40B4-BE49-F238E27FC236}">
                <a16:creationId xmlns:a16="http://schemas.microsoft.com/office/drawing/2014/main" id="{DFDC3467-AC86-4991-8B28-1D70346D907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35220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8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Office-tema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Kris Munthe</dc:creator>
  <cp:lastModifiedBy>Kris Munthe</cp:lastModifiedBy>
  <cp:revision>1</cp:revision>
  <dcterms:created xsi:type="dcterms:W3CDTF">2021-01-27T12:28:27Z</dcterms:created>
  <dcterms:modified xsi:type="dcterms:W3CDTF">2021-01-27T12:28:35Z</dcterms:modified>
</cp:coreProperties>
</file>